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7"/>
    <p:restoredTop sz="94767"/>
  </p:normalViewPr>
  <p:slideViewPr>
    <p:cSldViewPr snapToGrid="0" snapToObjects="1">
      <p:cViewPr>
        <p:scale>
          <a:sx n="96" d="100"/>
          <a:sy n="96" d="100"/>
        </p:scale>
        <p:origin x="27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r>
              <a:rPr lang="en-US" dirty="0" smtClean="0"/>
              <a:t>Professor Smitha Mahesh-Johns Hopkins University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References: Dr. Wang Calculus II Professor and Chase </a:t>
            </a:r>
            <a:r>
              <a:rPr lang="en-US" dirty="0" err="1" smtClean="0"/>
              <a:t>Cecora</a:t>
            </a:r>
            <a:r>
              <a:rPr lang="en-US" dirty="0" smtClean="0"/>
              <a:t> </a:t>
            </a:r>
            <a:r>
              <a:rPr lang="en-US" dirty="0" err="1" smtClean="0"/>
              <a:t>Calc</a:t>
            </a:r>
            <a:r>
              <a:rPr lang="en-US" dirty="0" smtClean="0"/>
              <a:t> II PILOT Tutor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74084" y="320040"/>
            <a:ext cx="1310196" cy="320040"/>
          </a:xfrm>
        </p:spPr>
        <p:txBody>
          <a:bodyPr/>
          <a:lstStyle/>
          <a:p>
            <a:r>
              <a:rPr lang="en-US" smtClean="0"/>
              <a:t>February 2018 SPLASH JHU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r>
              <a:rPr lang="en-US" dirty="0" smtClean="0"/>
              <a:t>Professor Smitha Mahesh-Johns Hopkins University</a:t>
            </a:r>
            <a:endParaRPr 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References: Dr. Wang Calculus II Professor and Chase </a:t>
            </a:r>
            <a:r>
              <a:rPr lang="en-US" dirty="0" err="1" smtClean="0"/>
              <a:t>Cecora</a:t>
            </a:r>
            <a:r>
              <a:rPr lang="en-US" dirty="0" smtClean="0"/>
              <a:t> </a:t>
            </a:r>
            <a:r>
              <a:rPr lang="en-US" dirty="0" err="1" smtClean="0"/>
              <a:t>Calc</a:t>
            </a:r>
            <a:r>
              <a:rPr lang="en-US" dirty="0" smtClean="0"/>
              <a:t> II PILOT Tutor 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74084" y="320040"/>
            <a:ext cx="1310196" cy="320040"/>
          </a:xfrm>
        </p:spPr>
        <p:txBody>
          <a:bodyPr/>
          <a:lstStyle/>
          <a:p>
            <a:r>
              <a:rPr lang="en-US" smtClean="0"/>
              <a:t>February 2018 SPLASH JHU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uS_5bmRUYEI" TargetMode="Externa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3jpiW_oueaA" TargetMode="Externa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Separable Equations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Calculus II</a:t>
            </a:r>
          </a:p>
          <a:p>
            <a:r>
              <a:rPr lang="en-US" dirty="0" smtClean="0"/>
              <a:t>Professor Smitha Mahesh</a:t>
            </a:r>
          </a:p>
          <a:p>
            <a:r>
              <a:rPr lang="en-US" dirty="0" smtClean="0"/>
              <a:t>Johns Hopkins University </a:t>
            </a:r>
          </a:p>
          <a:p>
            <a:r>
              <a:rPr lang="en-US" dirty="0" smtClean="0"/>
              <a:t>February 2018-SPLASH JHU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7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Growth and Separable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35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Current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7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Emptying of a Tank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9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Wang, Yi. “Review Session Midterm 1.” AS.110.109: Calculus II(</a:t>
            </a:r>
            <a:r>
              <a:rPr lang="en-US" dirty="0" err="1" smtClean="0"/>
              <a:t>Eng</a:t>
            </a:r>
            <a:r>
              <a:rPr lang="en-US" dirty="0" smtClean="0"/>
              <a:t>), 6 October 2017, Baltimore, MD. </a:t>
            </a:r>
            <a:r>
              <a:rPr lang="en-US" smtClean="0"/>
              <a:t>Lecture.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1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Complete Worksheet #1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8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Separable Equations?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can use algebra to separate the two variables such that each side has only 1 variable, then you are dealing with a separable equation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767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60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US" sz="6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  <m:r>
                        <a:rPr lang="en-US" sz="6000" b="0" i="1" smtClean="0">
                          <a:latin typeface="Cambria Math" charset="0"/>
                        </a:rPr>
                        <m:t>(</m:t>
                      </m:r>
                      <m:r>
                        <a:rPr lang="en-US" sz="6000" b="0" i="1" smtClean="0">
                          <a:latin typeface="Cambria Math" charset="0"/>
                        </a:rPr>
                        <m:t>𝑦</m:t>
                      </m:r>
                      <m:r>
                        <a:rPr lang="en-US" sz="6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31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60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US" sz="6000" b="0" i="1" smtClean="0">
                          <a:latin typeface="Cambria Math" charset="0"/>
                        </a:rPr>
                        <m:t>=2</m:t>
                      </m:r>
                      <m:r>
                        <a:rPr lang="en-US" sz="6000" b="0" i="1" smtClean="0">
                          <a:latin typeface="Cambria Math" charset="0"/>
                        </a:rPr>
                        <m:t>𝑥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charset="0"/>
                            </a:rPr>
                            <m:t>(1−</m:t>
                          </m:r>
                          <m:r>
                            <a:rPr lang="en-US" sz="60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US" sz="6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30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60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US" sz="6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60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mr-IN" sz="6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6000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6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6000" dirty="0" smtClean="0"/>
              </a:p>
              <a:p>
                <a:r>
                  <a:rPr lang="en-US" dirty="0">
                    <a:hlinkClick r:id="rId2"/>
                  </a:rPr>
                  <a:t>https://www.youtube.com/watch?v=uS_5bmRUYEI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Reference: </a:t>
                </a:r>
                <a:r>
                  <a:rPr lang="en-US" dirty="0" err="1"/>
                  <a:t>PatrickJMT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5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charset="0"/>
                        </a:rPr>
                        <m:t>𝐼</m:t>
                      </m:r>
                      <m:r>
                        <a:rPr lang="en-US" sz="3600" b="0" i="1" smtClean="0">
                          <a:latin typeface="Cambria Math" charset="0"/>
                        </a:rPr>
                        <m:t>𝑓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US" sz="36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charset="0"/>
                            </a:rPr>
                            <m:t>4</m:t>
                          </m:r>
                          <m:r>
                            <a:rPr lang="en-US" sz="36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 charset="0"/>
                            </a:rPr>
                            <m:t>𝑦</m:t>
                          </m:r>
                        </m:sup>
                      </m:sSup>
                      <m:r>
                        <a:rPr lang="en-US" sz="3600" b="0" i="1" smtClean="0">
                          <a:latin typeface="Cambria Math" charset="0"/>
                        </a:rPr>
                        <m:t>𝑎𝑛𝑑</m:t>
                      </m:r>
                      <m:r>
                        <a:rPr lang="en-US" sz="3600" b="0" i="1" smtClean="0">
                          <a:latin typeface="Cambria Math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charset="0"/>
                        </a:rPr>
                        <m:t>𝑦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</a:rPr>
                            <m:t>0</m:t>
                          </m:r>
                        </m:e>
                      </m:d>
                      <m:r>
                        <a:rPr lang="en-US" sz="3600" b="0" i="1" smtClean="0">
                          <a:latin typeface="Cambria Math" charset="0"/>
                        </a:rPr>
                        <m:t>=5 </m:t>
                      </m:r>
                    </m:oMath>
                  </m:oMathPara>
                </a14:m>
                <a:endParaRPr lang="en-US" sz="3600" b="0" i="1" dirty="0" smtClean="0">
                  <a:latin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charset="0"/>
                        </a:rPr>
                        <m:t>𝑊h𝑎𝑡</m:t>
                      </m:r>
                      <m:r>
                        <a:rPr lang="en-US" sz="3600" b="0" i="1" smtClean="0">
                          <a:latin typeface="Cambria Math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charset="0"/>
                        </a:rPr>
                        <m:t>𝑖𝑠</m:t>
                      </m:r>
                      <m:r>
                        <a:rPr lang="en-US" sz="3600" b="0" i="1" smtClean="0">
                          <a:latin typeface="Cambria Math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charset="0"/>
                        </a:rPr>
                        <m:t>𝑡h𝑒</m:t>
                      </m:r>
                      <m:r>
                        <a:rPr lang="en-US" sz="3600" b="0" i="1" smtClean="0">
                          <a:latin typeface="Cambria Math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charset="0"/>
                        </a:rPr>
                        <m:t>𝑠𝑜𝑙𝑢𝑡𝑖𝑜𝑛</m:t>
                      </m:r>
                      <m:r>
                        <a:rPr lang="en-US" sz="3600" b="0" i="1" smtClean="0">
                          <a:latin typeface="Cambria Math" charset="0"/>
                        </a:rPr>
                        <m:t>? </m:t>
                      </m:r>
                    </m:oMath>
                  </m:oMathPara>
                </a14:m>
                <a:endParaRPr lang="en-US" sz="6000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Reference</a:t>
                </a:r>
                <a:r>
                  <a:rPr lang="en-US" dirty="0"/>
                  <a:t>: Patrick JMT </a:t>
                </a:r>
                <a:r>
                  <a:rPr lang="en-US" dirty="0">
                    <a:hlinkClick r:id="rId2"/>
                  </a:rPr>
                  <a:t>https://www.youtube.com/watch?v=3jpiW_oueaA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63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Worksheet-6 Problems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Answers Are Uploaded Onto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4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</a:p>
          <a:p>
            <a:r>
              <a:rPr lang="en-US" dirty="0" smtClean="0"/>
              <a:t>Current </a:t>
            </a:r>
          </a:p>
          <a:p>
            <a:r>
              <a:rPr lang="en-US" dirty="0" smtClean="0"/>
              <a:t>Emptying of a Tank </a:t>
            </a:r>
          </a:p>
        </p:txBody>
      </p:sp>
    </p:spTree>
    <p:extLst>
      <p:ext uri="{BB962C8B-B14F-4D97-AF65-F5344CB8AC3E}">
        <p14:creationId xmlns:p14="http://schemas.microsoft.com/office/powerpoint/2010/main" val="143073696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151</TotalTime>
  <Words>112</Words>
  <Application>Microsoft Macintosh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 Light</vt:lpstr>
      <vt:lpstr>Cambria Math</vt:lpstr>
      <vt:lpstr>Mangal</vt:lpstr>
      <vt:lpstr>Rockwell</vt:lpstr>
      <vt:lpstr>Wingdings</vt:lpstr>
      <vt:lpstr>Atlas</vt:lpstr>
      <vt:lpstr>Separable Equations </vt:lpstr>
      <vt:lpstr>WARM UP </vt:lpstr>
      <vt:lpstr>What are Separable Equations?</vt:lpstr>
      <vt:lpstr>Example 1</vt:lpstr>
      <vt:lpstr>Example 2</vt:lpstr>
      <vt:lpstr>Example 3</vt:lpstr>
      <vt:lpstr>Example 4</vt:lpstr>
      <vt:lpstr>Worksheet-6 Problems</vt:lpstr>
      <vt:lpstr>Application Problems</vt:lpstr>
      <vt:lpstr>Population Growth and Separable Equations</vt:lpstr>
      <vt:lpstr>Solving Current </vt:lpstr>
      <vt:lpstr>Emptying of a Tank</vt:lpstr>
      <vt:lpstr>Resources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Separable Equations </dc:title>
  <dc:creator>Smitha Mahesh</dc:creator>
  <cp:lastModifiedBy>Smitha Mahesh</cp:lastModifiedBy>
  <cp:revision>7</cp:revision>
  <dcterms:created xsi:type="dcterms:W3CDTF">2017-11-17T01:33:52Z</dcterms:created>
  <dcterms:modified xsi:type="dcterms:W3CDTF">2017-11-18T04:18:34Z</dcterms:modified>
</cp:coreProperties>
</file>